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D9D9D9"/>
    <a:srgbClr val="FF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>
        <p:scale>
          <a:sx n="100" d="100"/>
          <a:sy n="100" d="100"/>
        </p:scale>
        <p:origin x="87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CF8818-6CBD-4CB3-8884-29A2986BC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0BFAABC-ADE1-4215-ACA7-440383966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073A79-A3CA-4AD6-951B-01AAD73E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463FFBE-15F6-454B-8B78-A044C869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475085-E0A5-4122-B80C-588A75EA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2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7F855E-4953-4097-B1F8-E1101471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9BA9A68-DAD3-42B6-846B-16959680A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3CD9CB7-8F11-4300-9A47-7C6D7714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0092ED7-85E3-4E30-9DE3-D89FA9CC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172D116-6E0B-4CD4-9F5B-E41F2443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1512FA5-CC3A-4669-8641-18811C93C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09FDE8E-90B1-4882-AB75-EB41795F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1273A9-02A9-4E89-8403-8D4A0C6C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551CB36-57D2-4508-B36D-3322A324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353BF02-02D0-44DB-811B-5694464B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3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312D82-4AB1-4CF1-8C28-9ACEDA58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B3C6DE-644B-4322-9422-635348B87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FB06A94-9C4C-4942-8522-835D73FF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B5D7828-6C17-4398-B2BD-00A7F9D6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EB0DC82-3C5D-435E-B85F-CD3B0CB2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E0035F-C169-412C-9E13-68294C81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50C495F-394F-4AEB-AB05-DAD48052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1A55405-856C-42B2-A08F-4BF7F43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2AE35EE-037A-414D-B9E2-3B8F9EF2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112BB6E-68BC-4A42-8626-4C5D7ECC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A96146-7E3A-487C-8F06-2C972801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EA6EF6A-911C-4118-B77F-57DF29CEB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6CDA6B7-2E7C-4E1A-BE1B-C97C5CE79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1989873-A87A-4EF2-9724-073F73C3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2954EEF-16F8-4B59-A368-984BD29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0AD9ADF-92F9-403B-A06E-C525D2AC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D80C8C2-ECBE-4E61-808C-557E1131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7D8D0E5-FC2B-4020-B505-F7950B50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413DBE0-2C02-453D-9572-EBD43A2F1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513A7801-DD3F-4BF3-BE76-AFA079FF0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0C78F5D3-0A96-4B4C-8242-9BC6FE524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6A56C23A-FF0C-49C6-941F-23A2A358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3C8183E8-2B61-4D9D-8F3B-97300DC7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0DC175D-A44B-48B4-90A2-4745602A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7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C66709-0839-4943-A86B-1A6D0C4F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CEDCE35-9619-4661-9E2E-F2D84AFA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CFCE106-8859-4F40-A79E-18EC5D26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E5425D0-76B9-4BC6-9DAF-8F3FD1DF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0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2545EE3-F49B-4353-98F8-CE1B7193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795B03B-254C-49CE-B6A6-28C7234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9BB43E1-6C11-4748-B1AD-CC6C9591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E4CEE1-D444-4591-8B42-6417F87D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9E3CA2E-91E7-4030-BF80-9CE77082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4355615-83BE-43C9-9430-5193E4788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6AC8748-1525-4AAF-A7C1-0604DE98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737F2C8-553A-4D1A-AC4F-4BC5D254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72EB62B-D136-4088-B4E9-7CAC74D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C36A4D-4B17-4875-B1CA-5664E83B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1F2EA262-C74B-4288-882D-A96441165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6F41780-AAA6-4353-BCA9-6EC4D64DC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FA9E1A9-8605-4FEE-9E80-C07853A0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A3532C0-7EE2-46DB-B1B8-9D5ECAB9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90BCB41-626F-463C-8F20-D203F16B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E1DEAA3-0282-41B1-82A7-FC28A77F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DC78829-E7F2-4430-A3F9-F5EE88F2A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390A0D-4FCC-47F2-976F-0A937E1EA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80CE-5466-446E-98D1-CD17CCE2D53E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2DDDDA2-8113-4448-A04C-B71426C05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1B7CC70-00EC-46E8-AACE-3A425787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7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8A7267C4-B6D3-48AD-A439-7B137BED9D6E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3B4A44E-600E-444D-B75C-334450205B02}"/>
              </a:ext>
            </a:extLst>
          </p:cNvPr>
          <p:cNvSpPr/>
          <p:nvPr/>
        </p:nvSpPr>
        <p:spPr>
          <a:xfrm>
            <a:off x="4253218" y="2905125"/>
            <a:ext cx="3623957" cy="104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รูปภาพ 10" descr="รูปภาพประกอบด้วย ข้อความ, เครื่องใช้สำหรับโต๊ะอาหาร, จา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059BD77-B8D6-4231-83B1-3787505C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905125"/>
            <a:ext cx="3562350" cy="10477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49D04-23BC-44C9-9235-1D3C28DE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2" y="6394721"/>
            <a:ext cx="1098959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D1084E-2519-4E4C-9B43-6C211E359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 bwMode="auto">
          <a:xfrm>
            <a:off x="9872522" y="6393213"/>
            <a:ext cx="931012" cy="2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 Js Logo Nodejs - Free vector graphic on Pixabay">
            <a:extLst>
              <a:ext uri="{FF2B5EF4-FFF2-40B4-BE49-F238E27FC236}">
                <a16:creationId xmlns:a16="http://schemas.microsoft.com/office/drawing/2014/main" id="{EE730FEE-27D7-4AEA-9F02-C72B3DBB5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 r="3588" b="8581"/>
          <a:stretch/>
        </p:blipFill>
        <p:spPr bwMode="auto">
          <a:xfrm>
            <a:off x="10971400" y="6316184"/>
            <a:ext cx="1098959" cy="4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คำแนะนำการใช้งาน Postman ของทีม">
            <a:extLst>
              <a:ext uri="{FF2B5EF4-FFF2-40B4-BE49-F238E27FC236}">
                <a16:creationId xmlns:a16="http://schemas.microsoft.com/office/drawing/2014/main" id="{F03CEF4D-4603-45FF-AE37-0B5ECCB1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19996"/>
          <a:stretch/>
        </p:blipFill>
        <p:spPr bwMode="auto">
          <a:xfrm>
            <a:off x="7683267" y="6345562"/>
            <a:ext cx="1098959" cy="39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ue.js Enterprise Partners - Modus Create">
            <a:extLst>
              <a:ext uri="{FF2B5EF4-FFF2-40B4-BE49-F238E27FC236}">
                <a16:creationId xmlns:a16="http://schemas.microsoft.com/office/drawing/2014/main" id="{F2384891-0AE7-45CD-A251-83038B4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8" b="13845"/>
          <a:stretch/>
        </p:blipFill>
        <p:spPr bwMode="auto">
          <a:xfrm>
            <a:off x="8950092" y="6394721"/>
            <a:ext cx="754564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54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DB76E8D8-081E-4225-8446-A468E20C2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8" y="516880"/>
            <a:ext cx="10354204" cy="58242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4207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ตัวแทนเนื้อหา 4" descr="รูปภาพประกอบด้วย ข้อความ, ในอาคาร, หนังสือพิมพ์, บูธ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5B2573-9E82-4CA8-891D-1CA860705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8" y="516880"/>
            <a:ext cx="10354204" cy="58242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390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ข้อความ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925A9B7-CFD2-41C1-8B8E-A0A30C7C3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62"/>
          <a:stretch/>
        </p:blipFill>
        <p:spPr>
          <a:xfrm>
            <a:off x="-142875" y="0"/>
            <a:ext cx="7197690" cy="6858000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รูปภาพ 6" descr="รูปภาพประกอบด้วย ข้อความ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1AFE3F-ADBE-465D-BDFA-E2AC01AA7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2"/>
          <a:stretch/>
        </p:blipFill>
        <p:spPr>
          <a:xfrm>
            <a:off x="7331040" y="0"/>
            <a:ext cx="4994310" cy="685800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5446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A078170-C86D-47BC-A653-D5008683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8" y="516880"/>
            <a:ext cx="10354204" cy="58242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9813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26677AB-1F56-4AF7-B9C9-2D292753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7715249" cy="7160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4368282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แบบจอกว้าง</PresentationFormat>
  <Paragraphs>0</Paragraphs>
  <Slides>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NUTCHANON TANGJAI</dc:creator>
  <cp:lastModifiedBy>NUTCHANON TANGJAI</cp:lastModifiedBy>
  <cp:revision>7</cp:revision>
  <dcterms:created xsi:type="dcterms:W3CDTF">2021-03-31T08:10:51Z</dcterms:created>
  <dcterms:modified xsi:type="dcterms:W3CDTF">2021-03-31T09:08:56Z</dcterms:modified>
</cp:coreProperties>
</file>